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5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Neatly Printed" panose="02000506000000020003" pitchFamily="2" charset="77"/>
              </a:rPr>
              <a:t>Please remember to practice high frequency words daily.   Exam:  Jan 30 – Feb. 10</a:t>
            </a:r>
          </a:p>
          <a:p>
            <a:pPr algn="ctr"/>
            <a:r>
              <a:rPr lang="es-ES" dirty="0">
                <a:latin typeface="KG Neatly Printed" panose="02000506000000020003" pitchFamily="2" charset="77"/>
              </a:rPr>
              <a:t>Recuerden de practicar las palabras de uso frecuente todos los días.</a:t>
            </a:r>
          </a:p>
          <a:p>
            <a:pPr algn="ctr"/>
            <a:r>
              <a:rPr lang="es-ES" dirty="0">
                <a:latin typeface="KG Neatly Printed" panose="02000506000000020003" pitchFamily="2" charset="77"/>
              </a:rPr>
              <a:t>Ms. </a:t>
            </a:r>
            <a:r>
              <a:rPr lang="es-ES" dirty="0" err="1">
                <a:latin typeface="KG Neatly Printed" panose="02000506000000020003" pitchFamily="2" charset="77"/>
              </a:rPr>
              <a:t>Bunting</a:t>
            </a:r>
            <a:r>
              <a:rPr lang="es-ES" dirty="0">
                <a:latin typeface="KG Neatly Printed" panose="02000506000000020003" pitchFamily="2" charset="77"/>
              </a:rPr>
              <a:t>, Mr. Negrete</a:t>
            </a:r>
            <a:endParaRPr lang="en-US" dirty="0">
              <a:latin typeface="KG Neatly Printed" panose="02000506000000020003" pitchFamily="2" charset="7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681" y="3826639"/>
            <a:ext cx="3175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Unit11: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y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recoleccion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datos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​.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12: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cotidiano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del dinero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transacciones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11: Data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12: Money and financial literacy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14857" y="3826639"/>
            <a:ext cx="34845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9:  Our economy:  s</a:t>
            </a:r>
            <a:r>
              <a:rPr lang="en-US" sz="1600" b="0" i="0" dirty="0">
                <a:effectLst/>
              </a:rPr>
              <a:t>tudents start an examination of the way people provide for their material well-being. </a:t>
            </a:r>
          </a:p>
          <a:p>
            <a:pPr algn="ctr"/>
            <a:r>
              <a:rPr lang="en-US" sz="1600" dirty="0"/>
              <a:t>Unidad 9:  Los </a:t>
            </a:r>
            <a:r>
              <a:rPr lang="en-US" sz="1600" dirty="0" err="1"/>
              <a:t>estudiantes</a:t>
            </a:r>
            <a:r>
              <a:rPr lang="en-US" sz="1600" dirty="0"/>
              <a:t> </a:t>
            </a:r>
            <a:r>
              <a:rPr lang="en-US" sz="1600" dirty="0" err="1"/>
              <a:t>empiezan</a:t>
            </a:r>
            <a:r>
              <a:rPr lang="en-US" sz="1600" dirty="0"/>
              <a:t> a </a:t>
            </a:r>
            <a:r>
              <a:rPr lang="en-US" sz="1600" dirty="0" err="1"/>
              <a:t>examinar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la </a:t>
            </a:r>
            <a:r>
              <a:rPr lang="en-US" sz="1600" dirty="0" err="1"/>
              <a:t>gente</a:t>
            </a:r>
            <a:r>
              <a:rPr lang="en-US" sz="1600" dirty="0"/>
              <a:t> </a:t>
            </a:r>
            <a:r>
              <a:rPr lang="en-US" sz="1600" dirty="0" err="1"/>
              <a:t>obtiene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bienestar</a:t>
            </a:r>
            <a:r>
              <a:rPr lang="en-US" sz="1600" dirty="0"/>
              <a:t> material.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1681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Unit 9: Traditional tales, T</a:t>
            </a:r>
            <a:r>
              <a:rPr lang="en-US" b="0" i="0" dirty="0">
                <a:effectLst/>
              </a:rPr>
              <a:t>ales that have been handed down through many centuries. </a:t>
            </a:r>
          </a:p>
          <a:p>
            <a:pPr algn="ctr"/>
            <a:r>
              <a:rPr lang="en-US" dirty="0"/>
              <a:t>Unit 10: Literary Non-Fiction: Biographies and memories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3267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Unidad 9: </a:t>
            </a:r>
            <a:r>
              <a:rPr lang="en-US" dirty="0" err="1"/>
              <a:t>Cuentos</a:t>
            </a:r>
            <a:r>
              <a:rPr lang="en-US" dirty="0"/>
              <a:t> </a:t>
            </a:r>
            <a:r>
              <a:rPr lang="en-US" dirty="0" err="1"/>
              <a:t>tradicionales</a:t>
            </a:r>
            <a:r>
              <a:rPr lang="en-US" dirty="0"/>
              <a:t>. </a:t>
            </a:r>
            <a:r>
              <a:rPr lang="en-US" dirty="0" err="1"/>
              <a:t>Estos</a:t>
            </a:r>
            <a:r>
              <a:rPr lang="en-US" dirty="0"/>
              <a:t> son </a:t>
            </a:r>
            <a:r>
              <a:rPr lang="en-US" dirty="0" err="1"/>
              <a:t>cuentos</a:t>
            </a:r>
            <a:r>
              <a:rPr lang="en-US" dirty="0"/>
              <a:t> que </a:t>
            </a:r>
            <a:r>
              <a:rPr lang="en-US" dirty="0" err="1"/>
              <a:t>pasan</a:t>
            </a:r>
            <a:r>
              <a:rPr lang="en-US" dirty="0"/>
              <a:t> de </a:t>
            </a:r>
            <a:r>
              <a:rPr lang="en-US" dirty="0" err="1"/>
              <a:t>generacion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generacion</a:t>
            </a:r>
            <a:r>
              <a:rPr lang="en-US" dirty="0"/>
              <a:t>.</a:t>
            </a:r>
          </a:p>
          <a:p>
            <a:r>
              <a:rPr lang="en-US" dirty="0"/>
              <a:t>Unidad 10: </a:t>
            </a:r>
            <a:r>
              <a:rPr lang="en-US" dirty="0" err="1"/>
              <a:t>Textos</a:t>
            </a:r>
            <a:r>
              <a:rPr lang="en-US" dirty="0"/>
              <a:t> </a:t>
            </a:r>
            <a:r>
              <a:rPr lang="en-US" dirty="0" err="1"/>
              <a:t>informativos</a:t>
            </a:r>
            <a:r>
              <a:rPr lang="en-US" dirty="0"/>
              <a:t> </a:t>
            </a:r>
            <a:r>
              <a:rPr lang="en-US" dirty="0" err="1"/>
              <a:t>incluyendo</a:t>
            </a:r>
            <a:r>
              <a:rPr lang="en-US" dirty="0"/>
              <a:t> </a:t>
            </a:r>
            <a:r>
              <a:rPr lang="en-US" dirty="0" err="1"/>
              <a:t>biografias</a:t>
            </a:r>
            <a:r>
              <a:rPr lang="en-US" dirty="0"/>
              <a:t> y </a:t>
            </a:r>
            <a:r>
              <a:rPr lang="en-US" dirty="0" err="1"/>
              <a:t>memorias</a:t>
            </a:r>
            <a:r>
              <a:rPr lang="en-US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1681" y="6383154"/>
            <a:ext cx="5271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Language Arts/writing/</a:t>
            </a:r>
            <a:r>
              <a:rPr lang="en-US" sz="1600" dirty="0" err="1">
                <a:solidFill>
                  <a:schemeClr val="bg1"/>
                </a:solidFill>
              </a:rPr>
              <a:t>Lenguaje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Escritura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Type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41113" y="3123812"/>
            <a:ext cx="348459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bg1"/>
                </a:solidFill>
              </a:rPr>
              <a:t>Science.Social</a:t>
            </a:r>
            <a:r>
              <a:rPr lang="en-US" sz="1600" dirty="0">
                <a:solidFill>
                  <a:schemeClr val="bg1"/>
                </a:solidFill>
              </a:rPr>
              <a:t> Studies</a:t>
            </a:r>
          </a:p>
          <a:p>
            <a:pPr algn="ctr"/>
            <a:r>
              <a:rPr lang="en-US" sz="1600" dirty="0" err="1">
                <a:solidFill>
                  <a:schemeClr val="bg1"/>
                </a:solidFill>
              </a:rPr>
              <a:t>Ciencias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Estudios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Sociales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D75D859-8F0D-D847-BC05-8B27489403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0DEFC4-E058-0A4B-B506-8408D2231DE8}"/>
              </a:ext>
            </a:extLst>
          </p:cNvPr>
          <p:cNvSpPr txBox="1"/>
          <p:nvPr/>
        </p:nvSpPr>
        <p:spPr>
          <a:xfrm>
            <a:off x="2083075" y="20013"/>
            <a:ext cx="36987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latin typeface="MTF Jumpin' Jack" pitchFamily="2" charset="77"/>
                <a:cs typeface="Calibri (Body)"/>
              </a:rPr>
              <a:t>February</a:t>
            </a:r>
          </a:p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febrero</a:t>
            </a:r>
            <a:endParaRPr lang="en-US" sz="4100" dirty="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174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KG Neatly Printed</vt:lpstr>
      <vt:lpstr>MTF Jumpin' Jack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14</cp:revision>
  <dcterms:created xsi:type="dcterms:W3CDTF">2015-03-30T02:08:44Z</dcterms:created>
  <dcterms:modified xsi:type="dcterms:W3CDTF">2023-02-01T15:33:26Z</dcterms:modified>
</cp:coreProperties>
</file>